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8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5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7"/>
    <p:restoredTop sz="94615"/>
  </p:normalViewPr>
  <p:slideViewPr>
    <p:cSldViewPr snapToGrid="0" showGuides="1">
      <p:cViewPr varScale="1">
        <p:scale>
          <a:sx n="63" d="100"/>
          <a:sy n="63" d="100"/>
        </p:scale>
        <p:origin x="3180" y="84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D2A2-AE34-6246-B8A1-EC99C8FE1359}" type="datetimeFigureOut">
              <a:rPr lang="it-IT" smtClean="0"/>
              <a:t>09/09/2026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2743-D5D3-2E44-BBD7-38C277A490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003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D2A2-AE34-6246-B8A1-EC99C8FE1359}" type="datetimeFigureOut">
              <a:rPr lang="it-IT" smtClean="0"/>
              <a:t>09/09/2026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2743-D5D3-2E44-BBD7-38C277A490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7804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D2A2-AE34-6246-B8A1-EC99C8FE1359}" type="datetimeFigureOut">
              <a:rPr lang="it-IT" smtClean="0"/>
              <a:t>09/09/2026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2743-D5D3-2E44-BBD7-38C277A490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9203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D2A2-AE34-6246-B8A1-EC99C8FE1359}" type="datetimeFigureOut">
              <a:rPr lang="it-IT" smtClean="0"/>
              <a:t>09/09/2026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2743-D5D3-2E44-BBD7-38C277A490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7413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D2A2-AE34-6246-B8A1-EC99C8FE1359}" type="datetimeFigureOut">
              <a:rPr lang="it-IT" smtClean="0"/>
              <a:t>09/09/2026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2743-D5D3-2E44-BBD7-38C277A490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4589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D2A2-AE34-6246-B8A1-EC99C8FE1359}" type="datetimeFigureOut">
              <a:rPr lang="it-IT" smtClean="0"/>
              <a:t>09/09/2026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2743-D5D3-2E44-BBD7-38C277A490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6489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D2A2-AE34-6246-B8A1-EC99C8FE1359}" type="datetimeFigureOut">
              <a:rPr lang="it-IT" smtClean="0"/>
              <a:t>09/09/2026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2743-D5D3-2E44-BBD7-38C277A490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6880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D2A2-AE34-6246-B8A1-EC99C8FE1359}" type="datetimeFigureOut">
              <a:rPr lang="it-IT" smtClean="0"/>
              <a:t>09/09/2026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2743-D5D3-2E44-BBD7-38C277A490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747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D2A2-AE34-6246-B8A1-EC99C8FE1359}" type="datetimeFigureOut">
              <a:rPr lang="it-IT" smtClean="0"/>
              <a:t>09/09/2026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2743-D5D3-2E44-BBD7-38C277A490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1856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D2A2-AE34-6246-B8A1-EC99C8FE1359}" type="datetimeFigureOut">
              <a:rPr lang="it-IT" smtClean="0"/>
              <a:t>09/09/2026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2743-D5D3-2E44-BBD7-38C277A490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169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D2A2-AE34-6246-B8A1-EC99C8FE1359}" type="datetimeFigureOut">
              <a:rPr lang="it-IT" smtClean="0"/>
              <a:t>09/09/2026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2743-D5D3-2E44-BBD7-38C277A490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436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E7D2A2-AE34-6246-B8A1-EC99C8FE1359}" type="datetimeFigureOut">
              <a:rPr lang="it-IT" smtClean="0"/>
              <a:t>09/09/2026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9B2743-D5D3-2E44-BBD7-38C277A49073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D54A263-BAAB-E301-5CE9-B61DDA8CB55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764" y="0"/>
            <a:ext cx="7557911" cy="1069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021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22687F68-189D-9EF4-33D8-D0764698B08D}"/>
              </a:ext>
            </a:extLst>
          </p:cNvPr>
          <p:cNvSpPr txBox="1"/>
          <p:nvPr/>
        </p:nvSpPr>
        <p:spPr>
          <a:xfrm>
            <a:off x="694944" y="9656064"/>
            <a:ext cx="30848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rgbClr val="00457B"/>
                </a:solidFill>
                <a:latin typeface=""/>
                <a:cs typeface="Arial" panose="020B0604020202020204" pitchFamily="34" charset="0"/>
              </a:rPr>
              <a:t>Per informazioni rivolgiti a 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0156EDD4-B000-2A2A-1495-DA806789E47C}"/>
              </a:ext>
            </a:extLst>
          </p:cNvPr>
          <p:cNvSpPr/>
          <p:nvPr/>
        </p:nvSpPr>
        <p:spPr>
          <a:xfrm>
            <a:off x="780179" y="9933063"/>
            <a:ext cx="1767840" cy="454521"/>
          </a:xfrm>
          <a:prstGeom prst="rect">
            <a:avLst/>
          </a:prstGeom>
          <a:solidFill>
            <a:srgbClr val="00457B"/>
          </a:solidFill>
          <a:ln>
            <a:solidFill>
              <a:srgbClr val="00457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61908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92a7012-1581-41de-b95d-d5e5fb1aecdb">
      <Terms xmlns="http://schemas.microsoft.com/office/infopath/2007/PartnerControls"/>
    </lcf76f155ced4ddcb4097134ff3c332f>
    <TaxCatchAll xmlns="9730a76b-245f-411b-8cf8-0f73186911eb" xsi:nil="true"/>
    <CONDIVISOCON xmlns="e92a7012-1581-41de-b95d-d5e5fb1aecdb">
      <UserInfo>
        <DisplayName/>
        <AccountId xsi:nil="true"/>
        <AccountType/>
      </UserInfo>
    </CONDIVISOCON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B1C2C3E6F4E0F418A77903F1CF98365" ma:contentTypeVersion="16" ma:contentTypeDescription="Creare un nuovo documento." ma:contentTypeScope="" ma:versionID="7ea5ea3cd365e41b2d38d0cdbf6fb000">
  <xsd:schema xmlns:xsd="http://www.w3.org/2001/XMLSchema" xmlns:xs="http://www.w3.org/2001/XMLSchema" xmlns:p="http://schemas.microsoft.com/office/2006/metadata/properties" xmlns:ns2="e92a7012-1581-41de-b95d-d5e5fb1aecdb" xmlns:ns3="9730a76b-245f-411b-8cf8-0f73186911eb" targetNamespace="http://schemas.microsoft.com/office/2006/metadata/properties" ma:root="true" ma:fieldsID="b2dd2e09c03bcb8e16f43c220200974e" ns2:_="" ns3:_="">
    <xsd:import namespace="e92a7012-1581-41de-b95d-d5e5fb1aecdb"/>
    <xsd:import namespace="9730a76b-245f-411b-8cf8-0f73186911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CONDIVISOC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2a7012-1581-41de-b95d-d5e5fb1aec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CONDIVISOCON" ma:index="15" nillable="true" ma:displayName="CONDIVISO CON" ma:format="Dropdown" ma:list="UserInfo" ma:SharePointGroup="0" ma:internalName="CONDIVISOCON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17" nillable="true" ma:taxonomy="true" ma:internalName="lcf76f155ced4ddcb4097134ff3c332f" ma:taxonomyFieldName="MediaServiceImageTags" ma:displayName="Tag immagine" ma:readOnly="false" ma:fieldId="{5cf76f15-5ced-4ddc-b409-7134ff3c332f}" ma:taxonomyMulti="true" ma:sspId="db7926ff-2ec1-4849-9596-1deaf2f3d79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30a76b-245f-411b-8cf8-0f73186911e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193f917-050e-4471-90c6-f7923e2f2831}" ma:internalName="TaxCatchAll" ma:showField="CatchAllData" ma:web="9730a76b-245f-411b-8cf8-0f73186911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D7F2572-A0B0-44AE-9098-DDD0D6DE2EDC}">
  <ds:schemaRefs>
    <ds:schemaRef ds:uri="http://schemas.microsoft.com/office/2006/metadata/properties"/>
    <ds:schemaRef ds:uri="http://schemas.microsoft.com/office/infopath/2007/PartnerControls"/>
    <ds:schemaRef ds:uri="e92a7012-1581-41de-b95d-d5e5fb1aecdb"/>
    <ds:schemaRef ds:uri="9730a76b-245f-411b-8cf8-0f73186911eb"/>
  </ds:schemaRefs>
</ds:datastoreItem>
</file>

<file path=customXml/itemProps2.xml><?xml version="1.0" encoding="utf-8"?>
<ds:datastoreItem xmlns:ds="http://schemas.openxmlformats.org/officeDocument/2006/customXml" ds:itemID="{85D5507F-6BDA-4ADD-A2E5-1E57DC3D68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2a7012-1581-41de-b95d-d5e5fb1aecdb"/>
    <ds:schemaRef ds:uri="9730a76b-245f-411b-8cf8-0f73186911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F17CD01-6D6A-4A4F-9DDF-45E3AA35BCA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4</Words>
  <Application>Microsoft Office PowerPoint</Application>
  <PresentationFormat>Personalizzato</PresentationFormat>
  <Paragraphs>1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Barbara Office</dc:creator>
  <cp:lastModifiedBy>Estella Scontus</cp:lastModifiedBy>
  <cp:revision>4</cp:revision>
  <dcterms:created xsi:type="dcterms:W3CDTF">2026-08-04T06:19:08Z</dcterms:created>
  <dcterms:modified xsi:type="dcterms:W3CDTF">2026-09-09T09:35:07Z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0x0101005B1C2C3E6F4E0F418A77903F1CF98365</vt:lpwstr>
  </property>
</Properties>
</file>